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8"/>
  </p:notesMasterIdLst>
  <p:handoutMasterIdLst>
    <p:handoutMasterId r:id="rId9"/>
  </p:handoutMasterIdLst>
  <p:sldIdLst>
    <p:sldId id="493" r:id="rId3"/>
    <p:sldId id="490" r:id="rId4"/>
    <p:sldId id="491" r:id="rId5"/>
    <p:sldId id="492" r:id="rId6"/>
    <p:sldId id="494" r:id="rId7"/>
  </p:sldIdLst>
  <p:sldSz cx="9144000" cy="6858000" type="screen4x3"/>
  <p:notesSz cx="7010400" cy="92964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111">
          <p15:clr>
            <a:srgbClr val="A4A3A4"/>
          </p15:clr>
        </p15:guide>
        <p15:guide id="2" pos="3148">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D54"/>
    <a:srgbClr val="009900"/>
    <a:srgbClr val="DDDDDD"/>
    <a:srgbClr val="B2B2B2"/>
    <a:srgbClr val="CCCCFF"/>
    <a:srgbClr val="FFCC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3" autoAdjust="0"/>
    <p:restoredTop sz="71710" autoAdjust="0"/>
  </p:normalViewPr>
  <p:slideViewPr>
    <p:cSldViewPr snapToGrid="0">
      <p:cViewPr varScale="1">
        <p:scale>
          <a:sx n="73" d="100"/>
          <a:sy n="73" d="100"/>
        </p:scale>
        <p:origin x="948" y="66"/>
      </p:cViewPr>
      <p:guideLst>
        <p:guide orient="horz" pos="1111"/>
        <p:guide pos="31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776"/>
    </p:cViewPr>
  </p:sorterViewPr>
  <p:notesViewPr>
    <p:cSldViewPr snapToGrid="0">
      <p:cViewPr varScale="1">
        <p:scale>
          <a:sx n="54" d="100"/>
          <a:sy n="54" d="100"/>
        </p:scale>
        <p:origin x="2880" y="78"/>
      </p:cViewPr>
      <p:guideLst>
        <p:guide orient="horz" pos="2928"/>
        <p:guide pos="2209"/>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Rectangle 5">
            <a:extLst>
              <a:ext uri="{FF2B5EF4-FFF2-40B4-BE49-F238E27FC236}">
                <a16:creationId xmlns:a16="http://schemas.microsoft.com/office/drawing/2014/main" id="{18ECA85C-1C35-48D9-8E2C-162D020352A3}"/>
              </a:ext>
            </a:extLst>
          </p:cNvPr>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2071658B-353D-4BD8-A831-DD3429722DE7}" type="slidenum">
              <a:rPr lang="en-US" altLang="en-US"/>
              <a:pPr>
                <a:defRPr/>
              </a:pPr>
              <a:t>‹#›</a:t>
            </a:fld>
            <a:endParaRPr lang="en-US" altLang="en-US" dirty="0"/>
          </a:p>
        </p:txBody>
      </p:sp>
    </p:spTree>
    <p:extLst>
      <p:ext uri="{BB962C8B-B14F-4D97-AF65-F5344CB8AC3E}">
        <p14:creationId xmlns:p14="http://schemas.microsoft.com/office/powerpoint/2010/main" val="30900479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922FE6DC-52F2-4EFE-BE85-1F5D973430FD}"/>
              </a:ext>
            </a:extLst>
          </p:cNvPr>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018B881F-D5FD-4571-ACFB-64449E57EA6D}"/>
              </a:ext>
            </a:extLst>
          </p:cNvPr>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7" name="Rectangle 7">
            <a:extLst>
              <a:ext uri="{FF2B5EF4-FFF2-40B4-BE49-F238E27FC236}">
                <a16:creationId xmlns:a16="http://schemas.microsoft.com/office/drawing/2014/main" id="{B767AB21-81F1-44CF-8E76-69882C861F4F}"/>
              </a:ext>
            </a:extLst>
          </p:cNvPr>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CF0CF018-1EB8-4338-A365-5EA3C889B9EB}" type="slidenum">
              <a:rPr lang="en-US" altLang="en-US"/>
              <a:pPr>
                <a:defRPr/>
              </a:pPr>
              <a:t>‹#›</a:t>
            </a:fld>
            <a:endParaRPr lang="en-US" altLang="en-US" dirty="0"/>
          </a:p>
        </p:txBody>
      </p:sp>
    </p:spTree>
    <p:extLst>
      <p:ext uri="{BB962C8B-B14F-4D97-AF65-F5344CB8AC3E}">
        <p14:creationId xmlns:p14="http://schemas.microsoft.com/office/powerpoint/2010/main" val="93607493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D6B79D-A167-4EEB-B7CA-2999BF3E74C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1DF4D74C-0B00-4BAB-A2EE-0D5E7FA6C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charset="0"/>
                <a:ea typeface="+mn-ea"/>
                <a:cs typeface="+mn-cs"/>
              </a:rPr>
              <a:t>This is the seventeenth presentation in the 18-part series for CWB training.  The following slides cover how to generate feedback notices for employees.</a:t>
            </a:r>
          </a:p>
        </p:txBody>
      </p:sp>
    </p:spTree>
    <p:extLst>
      <p:ext uri="{BB962C8B-B14F-4D97-AF65-F5344CB8AC3E}">
        <p14:creationId xmlns:p14="http://schemas.microsoft.com/office/powerpoint/2010/main" val="1643938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AA9F699-82D6-41CE-A0B9-858A2396205F}"/>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2B1F1969-8D2C-49D5-9286-D77CD2B26C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Generate Employee Notices – choose whether to print them for all employees or only those who receive a bonus or DQI/SQI.  You can generate by what’s visible on the Pay Pool Panel worksheet (using filters on that sheet) or by Rating Official, Reviewing Official, Org ID 1, or Wildcard 1.  Here we are generating notices for the employees of one specific Rating Official.  We can also sort what order that RO’s employees will be in. We’re also printing a list of all of this RO’s employees so the RO can see no one was left out.</a:t>
            </a:r>
          </a:p>
          <a:p>
            <a:endParaRPr lang="en-US" altLang="en-US" dirty="0" smtClean="0">
              <a:latin typeface="Arial" panose="020B0604020202020204" pitchFamily="34" charset="0"/>
            </a:endParaRPr>
          </a:p>
          <a:p>
            <a:r>
              <a:rPr lang="en-US" altLang="en-US" dirty="0" smtClean="0">
                <a:latin typeface="Arial" panose="020B0604020202020204" pitchFamily="34" charset="0"/>
              </a:rPr>
              <a:t>Notices</a:t>
            </a:r>
            <a:r>
              <a:rPr lang="en-US" altLang="en-US" baseline="0" dirty="0" smtClean="0">
                <a:latin typeface="Arial" panose="020B0604020202020204" pitchFamily="34" charset="0"/>
              </a:rPr>
              <a:t> are not mandatory; however, when they are printed out, they are given to the Rating Official ONLY.</a:t>
            </a:r>
          </a:p>
          <a:p>
            <a:endParaRPr lang="en-US" altLang="en-US" dirty="0">
              <a:latin typeface="Arial" panose="020B0604020202020204" pitchFamily="34" charset="0"/>
            </a:endParaRPr>
          </a:p>
        </p:txBody>
      </p:sp>
      <p:sp>
        <p:nvSpPr>
          <p:cNvPr id="29700" name="Slide Number Placeholder 3">
            <a:extLst>
              <a:ext uri="{FF2B5EF4-FFF2-40B4-BE49-F238E27FC236}">
                <a16:creationId xmlns:a16="http://schemas.microsoft.com/office/drawing/2014/main" id="{709325F7-17BE-4186-8199-4D6EC21E1B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B66FC6ED-B7FF-4CD5-B42E-45608C5EDC7F}" type="slidenum">
              <a:rPr lang="en-US" altLang="en-US" sz="1200" b="0" smtClean="0"/>
              <a:pPr/>
              <a:t>2</a:t>
            </a:fld>
            <a:endParaRPr lang="en-US" altLang="en-US" sz="1200" b="0"/>
          </a:p>
        </p:txBody>
      </p:sp>
    </p:spTree>
    <p:extLst>
      <p:ext uri="{BB962C8B-B14F-4D97-AF65-F5344CB8AC3E}">
        <p14:creationId xmlns:p14="http://schemas.microsoft.com/office/powerpoint/2010/main" val="255476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6C1DAEE-DFAC-46B0-9B60-42F600EEAEEC}"/>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EA43C3CA-03AF-47D8-A30F-25C09AEE9A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The tool generates a separate Excel file with the notices you choose.  Each tab is for a different employee.  You could print these out yourself or email this file to the specific RO and have them print out to give to their people.</a:t>
            </a:r>
          </a:p>
          <a:p>
            <a:endParaRPr lang="en-US" altLang="en-US" dirty="0">
              <a:latin typeface="Arial" panose="020B0604020202020204" pitchFamily="34" charset="0"/>
            </a:endParaRPr>
          </a:p>
        </p:txBody>
      </p:sp>
      <p:sp>
        <p:nvSpPr>
          <p:cNvPr id="31748" name="Slide Number Placeholder 3">
            <a:extLst>
              <a:ext uri="{FF2B5EF4-FFF2-40B4-BE49-F238E27FC236}">
                <a16:creationId xmlns:a16="http://schemas.microsoft.com/office/drawing/2014/main" id="{C650AD6C-A307-4655-B4CB-E08C3251EB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4EDF30F5-93D7-43A5-9A2D-186527DE91A1}" type="slidenum">
              <a:rPr lang="en-US" altLang="en-US" sz="1200" b="0" smtClean="0"/>
              <a:pPr/>
              <a:t>3</a:t>
            </a:fld>
            <a:endParaRPr lang="en-US" altLang="en-US" sz="1200" b="0"/>
          </a:p>
        </p:txBody>
      </p:sp>
    </p:spTree>
    <p:extLst>
      <p:ext uri="{BB962C8B-B14F-4D97-AF65-F5344CB8AC3E}">
        <p14:creationId xmlns:p14="http://schemas.microsoft.com/office/powerpoint/2010/main" val="146237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B6CF501-DDEF-4960-8486-84614B71CD12}"/>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FE34DC8A-41F6-496E-B374-29C54C5F2D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text at the bottom now reads “Pay Pool Results” instead of “Your Pay Pool Results.”</a:t>
            </a:r>
          </a:p>
          <a:p>
            <a:endParaRPr lang="en-US" altLang="en-US" dirty="0" smtClean="0">
              <a:latin typeface="Arial" panose="020B0604020202020204" pitchFamily="34" charset="0"/>
            </a:endParaRPr>
          </a:p>
          <a:p>
            <a:r>
              <a:rPr lang="en-US" altLang="en-US" dirty="0" smtClean="0">
                <a:latin typeface="Arial" panose="020B0604020202020204" pitchFamily="34" charset="0"/>
              </a:rPr>
              <a:t>Information </a:t>
            </a:r>
            <a:r>
              <a:rPr lang="en-US" altLang="en-US" smtClean="0">
                <a:latin typeface="Arial" panose="020B0604020202020204" pitchFamily="34" charset="0"/>
              </a:rPr>
              <a:t>is pre-generated</a:t>
            </a:r>
            <a:r>
              <a:rPr lang="en-US" altLang="en-US" dirty="0" smtClean="0">
                <a:latin typeface="Arial" panose="020B0604020202020204" pitchFamily="34" charset="0"/>
              </a:rPr>
              <a:t>, so there</a:t>
            </a:r>
            <a:r>
              <a:rPr lang="en-US" altLang="en-US" baseline="0" dirty="0" smtClean="0">
                <a:latin typeface="Arial" panose="020B0604020202020204" pitchFamily="34" charset="0"/>
              </a:rPr>
              <a:t> is not need to type any information. </a:t>
            </a:r>
            <a:endParaRPr lang="en-US" altLang="en-US" dirty="0" smtClean="0">
              <a:latin typeface="Arial" panose="020B0604020202020204" pitchFamily="34" charset="0"/>
            </a:endParaRPr>
          </a:p>
          <a:p>
            <a:endParaRPr lang="en-US" altLang="en-US" dirty="0">
              <a:latin typeface="Arial" panose="020B0604020202020204" pitchFamily="34" charset="0"/>
            </a:endParaRPr>
          </a:p>
        </p:txBody>
      </p:sp>
      <p:sp>
        <p:nvSpPr>
          <p:cNvPr id="33796" name="Slide Number Placeholder 3">
            <a:extLst>
              <a:ext uri="{FF2B5EF4-FFF2-40B4-BE49-F238E27FC236}">
                <a16:creationId xmlns:a16="http://schemas.microsoft.com/office/drawing/2014/main" id="{2C54EA0F-B50E-4829-A2E8-F468A1B7BE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B22E070E-C5F6-4CA5-A22E-2B6D16A668B1}" type="slidenum">
              <a:rPr lang="en-US" altLang="en-US" sz="1200" b="0" smtClean="0"/>
              <a:pPr/>
              <a:t>4</a:t>
            </a:fld>
            <a:endParaRPr lang="en-US" altLang="en-US" sz="1200" b="0"/>
          </a:p>
        </p:txBody>
      </p:sp>
    </p:spTree>
    <p:extLst>
      <p:ext uri="{BB962C8B-B14F-4D97-AF65-F5344CB8AC3E}">
        <p14:creationId xmlns:p14="http://schemas.microsoft.com/office/powerpoint/2010/main" val="256938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D6B79D-A167-4EEB-B7CA-2999BF3E74C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1DF4D74C-0B00-4BAB-A2EE-0D5E7FA6C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This concludes the seventeenth presentation in the 18-part series for CWB training.  </a:t>
            </a:r>
            <a:r>
              <a:rPr lang="en-US" sz="1200" kern="1200">
                <a:solidFill>
                  <a:schemeClr val="tx1"/>
                </a:solidFill>
                <a:effectLst/>
                <a:latin typeface="Arial" charset="0"/>
                <a:ea typeface="+mn-ea"/>
                <a:cs typeface="+mn-cs"/>
              </a:rPr>
              <a:t>To continue training, view the next Presentation, entitled CWB Statistics.</a:t>
            </a:r>
          </a:p>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2C54EA0F-B50E-4829-A2E8-F468A1B7BE08}"/>
              </a:ext>
            </a:extLst>
          </p:cNvPr>
          <p:cNvSpPr>
            <a:spLocks noGrp="1"/>
          </p:cNvSpPr>
          <p:nvPr>
            <p:ph type="sldNum" sz="quarter" idx="5"/>
          </p:nvPr>
        </p:nvSpPr>
        <p:spPr>
          <a:xfrm>
            <a:off x="3970338" y="8831263"/>
            <a:ext cx="3038475"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B22E070E-C5F6-4CA5-A22E-2B6D16A668B1}" type="slidenum">
              <a:rPr lang="en-US" altLang="en-US" sz="1200" b="0" smtClean="0"/>
              <a:pPr/>
              <a:t>5</a:t>
            </a:fld>
            <a:endParaRPr lang="en-US" altLang="en-US" sz="1200" b="0"/>
          </a:p>
        </p:txBody>
      </p:sp>
    </p:spTree>
    <p:extLst>
      <p:ext uri="{BB962C8B-B14F-4D97-AF65-F5344CB8AC3E}">
        <p14:creationId xmlns:p14="http://schemas.microsoft.com/office/powerpoint/2010/main" val="4078828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BEE2DE5-60BE-4E2E-88CC-71CFDA9EF6EF}"/>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00162039-F57B-42B6-BC81-28A52084D61D}" type="slidenum">
              <a:rPr lang="en-US" altLang="en-US"/>
              <a:pPr>
                <a:defRPr/>
              </a:pPr>
              <a:t>‹#›</a:t>
            </a:fld>
            <a:endParaRPr lang="en-US" altLang="en-US"/>
          </a:p>
        </p:txBody>
      </p:sp>
    </p:spTree>
    <p:extLst>
      <p:ext uri="{BB962C8B-B14F-4D97-AF65-F5344CB8AC3E}">
        <p14:creationId xmlns:p14="http://schemas.microsoft.com/office/powerpoint/2010/main" val="404750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69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69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DB45DCB-3240-4DF6-B39E-BAD4E6FB5949}"/>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2C3AD8CC-1986-40D4-9B8F-F5CCB271FF7B}" type="slidenum">
              <a:rPr lang="en-US" altLang="en-US"/>
              <a:pPr>
                <a:defRPr/>
              </a:pPr>
              <a:t>‹#›</a:t>
            </a:fld>
            <a:endParaRPr lang="en-US" altLang="en-US"/>
          </a:p>
        </p:txBody>
      </p:sp>
    </p:spTree>
    <p:extLst>
      <p:ext uri="{BB962C8B-B14F-4D97-AF65-F5344CB8AC3E}">
        <p14:creationId xmlns:p14="http://schemas.microsoft.com/office/powerpoint/2010/main" val="44390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56B7F6B9-2256-4D8C-A269-FAE22F0B4334}"/>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E3361025-A9C4-450B-85D5-AC36244D1C18}" type="slidenum">
              <a:rPr lang="en-US" altLang="en-US"/>
              <a:pPr>
                <a:defRPr/>
              </a:pPr>
              <a:t>‹#›</a:t>
            </a:fld>
            <a:endParaRPr lang="en-US" altLang="en-US"/>
          </a:p>
        </p:txBody>
      </p:sp>
    </p:spTree>
    <p:extLst>
      <p:ext uri="{BB962C8B-B14F-4D97-AF65-F5344CB8AC3E}">
        <p14:creationId xmlns:p14="http://schemas.microsoft.com/office/powerpoint/2010/main" val="3343972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6313" y="152400"/>
            <a:ext cx="7620000" cy="868363"/>
          </a:xfrm>
        </p:spPr>
        <p:txBody>
          <a:bodyPr/>
          <a:lstStyle/>
          <a:p>
            <a:r>
              <a:rPr lang="en-US"/>
              <a:t>Click to edit Master title style</a:t>
            </a:r>
          </a:p>
        </p:txBody>
      </p:sp>
      <p:sp>
        <p:nvSpPr>
          <p:cNvPr id="3" name="Table Placeholder 2"/>
          <p:cNvSpPr>
            <a:spLocks noGrp="1"/>
          </p:cNvSpPr>
          <p:nvPr>
            <p:ph type="tbl" idx="1"/>
          </p:nvPr>
        </p:nvSpPr>
        <p:spPr>
          <a:xfrm>
            <a:off x="457200" y="1454150"/>
            <a:ext cx="8229600" cy="4667250"/>
          </a:xfrm>
        </p:spPr>
        <p:txBody>
          <a:bodyPr/>
          <a:lstStyle/>
          <a:p>
            <a:pPr lvl="0"/>
            <a:endParaRPr lang="en-US" noProof="0" dirty="0"/>
          </a:p>
        </p:txBody>
      </p:sp>
      <p:sp>
        <p:nvSpPr>
          <p:cNvPr id="4" name="Rectangle 6">
            <a:extLst>
              <a:ext uri="{FF2B5EF4-FFF2-40B4-BE49-F238E27FC236}">
                <a16:creationId xmlns:a16="http://schemas.microsoft.com/office/drawing/2014/main" id="{46A12BB9-AE4D-468C-9F19-C43A25D50F0A}"/>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C408C63F-25DE-4099-A735-D7359176BBD6}" type="slidenum">
              <a:rPr lang="en-US" altLang="en-US"/>
              <a:pPr>
                <a:defRPr/>
              </a:pPr>
              <a:t>‹#›</a:t>
            </a:fld>
            <a:endParaRPr lang="en-US" altLang="en-US"/>
          </a:p>
        </p:txBody>
      </p:sp>
    </p:spTree>
    <p:extLst>
      <p:ext uri="{BB962C8B-B14F-4D97-AF65-F5344CB8AC3E}">
        <p14:creationId xmlns:p14="http://schemas.microsoft.com/office/powerpoint/2010/main" val="3416792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6313" y="152400"/>
            <a:ext cx="7620000" cy="868363"/>
          </a:xfrm>
        </p:spPr>
        <p:txBody>
          <a:bodyPr/>
          <a:lstStyle/>
          <a:p>
            <a:r>
              <a:rPr lang="en-US"/>
              <a:t>Click to edit Master title style</a:t>
            </a:r>
          </a:p>
        </p:txBody>
      </p:sp>
      <p:sp>
        <p:nvSpPr>
          <p:cNvPr id="3" name="Text Placeholder 2"/>
          <p:cNvSpPr>
            <a:spLocks noGrp="1"/>
          </p:cNvSpPr>
          <p:nvPr>
            <p:ph type="body" sz="half" idx="1"/>
          </p:nvPr>
        </p:nvSpPr>
        <p:spPr>
          <a:xfrm>
            <a:off x="457200" y="1454150"/>
            <a:ext cx="4038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4150"/>
            <a:ext cx="4038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96D486A0-5A0E-40BA-A94C-9460A9A0DE1D}"/>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F4F16726-FD9D-4E86-B5F7-2F57FEF718FD}" type="slidenum">
              <a:rPr lang="en-US" altLang="en-US"/>
              <a:pPr>
                <a:defRPr/>
              </a:pPr>
              <a:t>‹#›</a:t>
            </a:fld>
            <a:endParaRPr lang="en-US" altLang="en-US"/>
          </a:p>
        </p:txBody>
      </p:sp>
    </p:spTree>
    <p:extLst>
      <p:ext uri="{BB962C8B-B14F-4D97-AF65-F5344CB8AC3E}">
        <p14:creationId xmlns:p14="http://schemas.microsoft.com/office/powerpoint/2010/main" val="2280031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4057367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3674389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384645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2824471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B45897-F4EB-4878-8FB9-2E7CA1311FC0}"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434583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B45897-F4EB-4878-8FB9-2E7CA1311FC0}" type="datetimeFigureOut">
              <a:rPr lang="en-US" smtClean="0"/>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350010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C2E975AD-A9C4-403F-851B-B0F645D36590}"/>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258E2884-96C3-42EC-926A-5F69382984FE}" type="slidenum">
              <a:rPr lang="en-US" altLang="en-US"/>
              <a:pPr>
                <a:defRPr/>
              </a:pPr>
              <a:t>‹#›</a:t>
            </a:fld>
            <a:endParaRPr lang="en-US" altLang="en-US"/>
          </a:p>
        </p:txBody>
      </p:sp>
    </p:spTree>
    <p:extLst>
      <p:ext uri="{BB962C8B-B14F-4D97-AF65-F5344CB8AC3E}">
        <p14:creationId xmlns:p14="http://schemas.microsoft.com/office/powerpoint/2010/main" val="3152739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45897-F4EB-4878-8FB9-2E7CA1311FC0}" type="datetimeFigureOut">
              <a:rPr lang="en-US" smtClean="0"/>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3609525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730615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589693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3382427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40251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54150"/>
            <a:ext cx="4038600" cy="466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4150"/>
            <a:ext cx="4038600" cy="466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FF845C60-95F6-4D47-A9B6-0107F10C7CE6}"/>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C890AFBE-1364-49A9-A689-BD35C705A043}" type="slidenum">
              <a:rPr lang="en-US" altLang="en-US"/>
              <a:pPr>
                <a:defRPr/>
              </a:pPr>
              <a:t>‹#›</a:t>
            </a:fld>
            <a:endParaRPr lang="en-US" altLang="en-US"/>
          </a:p>
        </p:txBody>
      </p:sp>
    </p:spTree>
    <p:extLst>
      <p:ext uri="{BB962C8B-B14F-4D97-AF65-F5344CB8AC3E}">
        <p14:creationId xmlns:p14="http://schemas.microsoft.com/office/powerpoint/2010/main" val="3236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2A4C195-2D09-4E90-9D69-092CD1B8EF5D}"/>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C5C517BF-277F-43C1-9926-C98CDD2E38B7}" type="slidenum">
              <a:rPr lang="en-US" altLang="en-US"/>
              <a:pPr>
                <a:defRPr/>
              </a:pPr>
              <a:t>‹#›</a:t>
            </a:fld>
            <a:endParaRPr lang="en-US" altLang="en-US"/>
          </a:p>
        </p:txBody>
      </p:sp>
    </p:spTree>
    <p:extLst>
      <p:ext uri="{BB962C8B-B14F-4D97-AF65-F5344CB8AC3E}">
        <p14:creationId xmlns:p14="http://schemas.microsoft.com/office/powerpoint/2010/main" val="14192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CD02E918-CDB3-4BBF-AD0A-ACCB89B10C19}"/>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2AB2CF89-7C43-48E5-B0B5-9778FE9D41B4}" type="slidenum">
              <a:rPr lang="en-US" altLang="en-US"/>
              <a:pPr>
                <a:defRPr/>
              </a:pPr>
              <a:t>‹#›</a:t>
            </a:fld>
            <a:endParaRPr lang="en-US" altLang="en-US"/>
          </a:p>
        </p:txBody>
      </p:sp>
    </p:spTree>
    <p:extLst>
      <p:ext uri="{BB962C8B-B14F-4D97-AF65-F5344CB8AC3E}">
        <p14:creationId xmlns:p14="http://schemas.microsoft.com/office/powerpoint/2010/main" val="143232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4E5443F-C7CB-43DC-8C67-4C8199494EFA}"/>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429683A7-199C-463C-8880-B7BDB72979DE}" type="slidenum">
              <a:rPr lang="en-US" altLang="en-US"/>
              <a:pPr>
                <a:defRPr/>
              </a:pPr>
              <a:t>‹#›</a:t>
            </a:fld>
            <a:endParaRPr lang="en-US" altLang="en-US"/>
          </a:p>
        </p:txBody>
      </p:sp>
    </p:spTree>
    <p:extLst>
      <p:ext uri="{BB962C8B-B14F-4D97-AF65-F5344CB8AC3E}">
        <p14:creationId xmlns:p14="http://schemas.microsoft.com/office/powerpoint/2010/main" val="139633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DA6F7B71-12B5-4273-A64C-C6FB8F9E1578}"/>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735F1EAE-B2DD-41DF-98E7-C91A2B4F3FBA}" type="slidenum">
              <a:rPr lang="en-US" altLang="en-US"/>
              <a:pPr>
                <a:defRPr/>
              </a:pPr>
              <a:t>‹#›</a:t>
            </a:fld>
            <a:endParaRPr lang="en-US" altLang="en-US"/>
          </a:p>
        </p:txBody>
      </p:sp>
    </p:spTree>
    <p:extLst>
      <p:ext uri="{BB962C8B-B14F-4D97-AF65-F5344CB8AC3E}">
        <p14:creationId xmlns:p14="http://schemas.microsoft.com/office/powerpoint/2010/main" val="260210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1C44F8EF-8B73-4027-AB24-D4367B4E2C3E}"/>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BD2B9914-DA57-4F79-B48B-20453D537E05}" type="slidenum">
              <a:rPr lang="en-US" altLang="en-US"/>
              <a:pPr>
                <a:defRPr/>
              </a:pPr>
              <a:t>‹#›</a:t>
            </a:fld>
            <a:endParaRPr lang="en-US" altLang="en-US"/>
          </a:p>
        </p:txBody>
      </p:sp>
    </p:spTree>
    <p:extLst>
      <p:ext uri="{BB962C8B-B14F-4D97-AF65-F5344CB8AC3E}">
        <p14:creationId xmlns:p14="http://schemas.microsoft.com/office/powerpoint/2010/main" val="302208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4FC0BB9-E5F7-4AC8-A8F4-98B0BCC26197}"/>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6EE168A2-39DD-4160-B559-716FC6C30C67}" type="slidenum">
              <a:rPr lang="en-US" altLang="en-US"/>
              <a:pPr>
                <a:defRPr/>
              </a:pPr>
              <a:t>‹#›</a:t>
            </a:fld>
            <a:endParaRPr lang="en-US" altLang="en-US"/>
          </a:p>
        </p:txBody>
      </p:sp>
    </p:spTree>
    <p:extLst>
      <p:ext uri="{BB962C8B-B14F-4D97-AF65-F5344CB8AC3E}">
        <p14:creationId xmlns:p14="http://schemas.microsoft.com/office/powerpoint/2010/main" val="2030755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C764300-DA87-4388-A066-950ED920E4CE}"/>
              </a:ext>
            </a:extLst>
          </p:cNvPr>
          <p:cNvSpPr>
            <a:spLocks noGrp="1" noChangeArrowheads="1"/>
          </p:cNvSpPr>
          <p:nvPr>
            <p:ph type="title"/>
          </p:nvPr>
        </p:nvSpPr>
        <p:spPr bwMode="auto">
          <a:xfrm>
            <a:off x="976313" y="152400"/>
            <a:ext cx="7620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4B149B3-F1BE-4176-A446-2EC12C5D9412}"/>
              </a:ext>
            </a:extLst>
          </p:cNvPr>
          <p:cNvSpPr>
            <a:spLocks noGrp="1" noChangeArrowheads="1"/>
          </p:cNvSpPr>
          <p:nvPr>
            <p:ph type="body" idx="1"/>
          </p:nvPr>
        </p:nvSpPr>
        <p:spPr bwMode="auto">
          <a:xfrm>
            <a:off x="457200" y="1454150"/>
            <a:ext cx="82296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1030" name="Rectangle 6">
            <a:extLst>
              <a:ext uri="{FF2B5EF4-FFF2-40B4-BE49-F238E27FC236}">
                <a16:creationId xmlns:a16="http://schemas.microsoft.com/office/drawing/2014/main" id="{B0F46BAC-D9A7-48FD-B9F8-8944F7D23AE1}"/>
              </a:ext>
            </a:extLst>
          </p:cNvPr>
          <p:cNvSpPr>
            <a:spLocks noGrp="1" noChangeArrowheads="1"/>
          </p:cNvSpPr>
          <p:nvPr>
            <p:ph type="sldNum" sz="quarter" idx="4"/>
          </p:nvPr>
        </p:nvSpPr>
        <p:spPr bwMode="auto">
          <a:xfrm>
            <a:off x="6946900" y="6516688"/>
            <a:ext cx="2133600" cy="16351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eaLnBrk="1" hangingPunct="1">
              <a:defRPr sz="1000" b="0"/>
            </a:lvl1pPr>
          </a:lstStyle>
          <a:p>
            <a:pPr>
              <a:defRPr/>
            </a:pPr>
            <a:endParaRPr lang="en-US" altLang="en-US"/>
          </a:p>
          <a:p>
            <a:pPr>
              <a:defRPr/>
            </a:pPr>
            <a:endParaRPr lang="en-US" altLang="en-US"/>
          </a:p>
          <a:p>
            <a:pPr>
              <a:defRPr/>
            </a:pPr>
            <a:fld id="{E14C1487-6B1F-4C2E-BBA4-945E70DA1090}" type="slidenum">
              <a:rPr lang="en-US" altLang="en-US"/>
              <a:pPr>
                <a:defRPr/>
              </a:pPr>
              <a:t>‹#›</a:t>
            </a:fld>
            <a:endParaRPr lang="en-US" altLang="en-US"/>
          </a:p>
        </p:txBody>
      </p:sp>
      <p:pic>
        <p:nvPicPr>
          <p:cNvPr id="1029" name="Picture 22" descr="DCIPS_blue_logo">
            <a:extLst>
              <a:ext uri="{FF2B5EF4-FFF2-40B4-BE49-F238E27FC236}">
                <a16:creationId xmlns:a16="http://schemas.microsoft.com/office/drawing/2014/main" id="{1DE09A81-727F-40CE-A419-B4CC5178675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23">
            <a:extLst>
              <a:ext uri="{FF2B5EF4-FFF2-40B4-BE49-F238E27FC236}">
                <a16:creationId xmlns:a16="http://schemas.microsoft.com/office/drawing/2014/main" id="{36C83C05-8D61-4173-A9FA-ECDBEA79579C}"/>
              </a:ext>
            </a:extLst>
          </p:cNvPr>
          <p:cNvSpPr>
            <a:spLocks noChangeShapeType="1"/>
          </p:cNvSpPr>
          <p:nvPr userDrawn="1"/>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r" rtl="0" eaLnBrk="0" fontAlgn="base" hangingPunct="0">
        <a:lnSpc>
          <a:spcPct val="90000"/>
        </a:lnSpc>
        <a:spcBef>
          <a:spcPct val="0"/>
        </a:spcBef>
        <a:spcAft>
          <a:spcPct val="0"/>
        </a:spcAft>
        <a:defRPr sz="3600" b="1" i="1">
          <a:solidFill>
            <a:srgbClr val="081D54"/>
          </a:solidFill>
          <a:latin typeface="+mj-lt"/>
          <a:ea typeface="+mj-ea"/>
          <a:cs typeface="+mj-cs"/>
        </a:defRPr>
      </a:lvl1pPr>
      <a:lvl2pPr algn="r" rtl="0" eaLnBrk="0" fontAlgn="base" hangingPunct="0">
        <a:lnSpc>
          <a:spcPct val="90000"/>
        </a:lnSpc>
        <a:spcBef>
          <a:spcPct val="0"/>
        </a:spcBef>
        <a:spcAft>
          <a:spcPct val="0"/>
        </a:spcAft>
        <a:defRPr sz="3600" b="1" i="1">
          <a:solidFill>
            <a:srgbClr val="081D54"/>
          </a:solidFill>
          <a:latin typeface="Arial" charset="0"/>
        </a:defRPr>
      </a:lvl2pPr>
      <a:lvl3pPr algn="r" rtl="0" eaLnBrk="0" fontAlgn="base" hangingPunct="0">
        <a:lnSpc>
          <a:spcPct val="90000"/>
        </a:lnSpc>
        <a:spcBef>
          <a:spcPct val="0"/>
        </a:spcBef>
        <a:spcAft>
          <a:spcPct val="0"/>
        </a:spcAft>
        <a:defRPr sz="3600" b="1" i="1">
          <a:solidFill>
            <a:srgbClr val="081D54"/>
          </a:solidFill>
          <a:latin typeface="Arial" charset="0"/>
        </a:defRPr>
      </a:lvl3pPr>
      <a:lvl4pPr algn="r" rtl="0" eaLnBrk="0" fontAlgn="base" hangingPunct="0">
        <a:lnSpc>
          <a:spcPct val="90000"/>
        </a:lnSpc>
        <a:spcBef>
          <a:spcPct val="0"/>
        </a:spcBef>
        <a:spcAft>
          <a:spcPct val="0"/>
        </a:spcAft>
        <a:defRPr sz="3600" b="1" i="1">
          <a:solidFill>
            <a:srgbClr val="081D54"/>
          </a:solidFill>
          <a:latin typeface="Arial" charset="0"/>
        </a:defRPr>
      </a:lvl4pPr>
      <a:lvl5pPr algn="r" rtl="0" eaLnBrk="0" fontAlgn="base" hangingPunct="0">
        <a:lnSpc>
          <a:spcPct val="90000"/>
        </a:lnSpc>
        <a:spcBef>
          <a:spcPct val="0"/>
        </a:spcBef>
        <a:spcAft>
          <a:spcPct val="0"/>
        </a:spcAft>
        <a:defRPr sz="3600" b="1" i="1">
          <a:solidFill>
            <a:srgbClr val="081D54"/>
          </a:solidFill>
          <a:latin typeface="Arial" charset="0"/>
        </a:defRPr>
      </a:lvl5pPr>
      <a:lvl6pPr marL="457200" algn="r" rtl="0" fontAlgn="base">
        <a:lnSpc>
          <a:spcPct val="90000"/>
        </a:lnSpc>
        <a:spcBef>
          <a:spcPct val="0"/>
        </a:spcBef>
        <a:spcAft>
          <a:spcPct val="0"/>
        </a:spcAft>
        <a:defRPr sz="3600" b="1" i="1">
          <a:solidFill>
            <a:srgbClr val="081D54"/>
          </a:solidFill>
          <a:latin typeface="Arial" charset="0"/>
        </a:defRPr>
      </a:lvl6pPr>
      <a:lvl7pPr marL="914400" algn="r" rtl="0" fontAlgn="base">
        <a:lnSpc>
          <a:spcPct val="90000"/>
        </a:lnSpc>
        <a:spcBef>
          <a:spcPct val="0"/>
        </a:spcBef>
        <a:spcAft>
          <a:spcPct val="0"/>
        </a:spcAft>
        <a:defRPr sz="3600" b="1" i="1">
          <a:solidFill>
            <a:srgbClr val="081D54"/>
          </a:solidFill>
          <a:latin typeface="Arial" charset="0"/>
        </a:defRPr>
      </a:lvl7pPr>
      <a:lvl8pPr marL="1371600" algn="r" rtl="0" fontAlgn="base">
        <a:lnSpc>
          <a:spcPct val="90000"/>
        </a:lnSpc>
        <a:spcBef>
          <a:spcPct val="0"/>
        </a:spcBef>
        <a:spcAft>
          <a:spcPct val="0"/>
        </a:spcAft>
        <a:defRPr sz="3600" b="1" i="1">
          <a:solidFill>
            <a:srgbClr val="081D54"/>
          </a:solidFill>
          <a:latin typeface="Arial" charset="0"/>
        </a:defRPr>
      </a:lvl8pPr>
      <a:lvl9pPr marL="1828800" algn="r" rtl="0" fontAlgn="base">
        <a:lnSpc>
          <a:spcPct val="90000"/>
        </a:lnSpc>
        <a:spcBef>
          <a:spcPct val="0"/>
        </a:spcBef>
        <a:spcAft>
          <a:spcPct val="0"/>
        </a:spcAft>
        <a:defRPr sz="3600" b="1" i="1">
          <a:solidFill>
            <a:srgbClr val="081D54"/>
          </a:solidFill>
          <a:latin typeface="Arial" charset="0"/>
        </a:defRPr>
      </a:lvl9pPr>
    </p:titleStyle>
    <p:bodyStyle>
      <a:lvl1pPr marL="280988" indent="-280988" algn="l" rtl="0" eaLnBrk="0" fontAlgn="base" hangingPunct="0">
        <a:spcBef>
          <a:spcPct val="20000"/>
        </a:spcBef>
        <a:spcAft>
          <a:spcPct val="0"/>
        </a:spcAft>
        <a:buSzPct val="90000"/>
        <a:buFont typeface="Wingdings" panose="05000000000000000000" pitchFamily="2" charset="2"/>
        <a:buChar char="q"/>
        <a:defRPr sz="2400">
          <a:solidFill>
            <a:srgbClr val="081D54"/>
          </a:solidFill>
          <a:latin typeface="+mn-lt"/>
          <a:ea typeface="+mn-ea"/>
          <a:cs typeface="+mn-cs"/>
        </a:defRPr>
      </a:lvl1pPr>
      <a:lvl2pPr marL="633413" indent="-238125" algn="l" rtl="0" eaLnBrk="0" fontAlgn="base" hangingPunct="0">
        <a:lnSpc>
          <a:spcPct val="90000"/>
        </a:lnSpc>
        <a:spcBef>
          <a:spcPct val="30000"/>
        </a:spcBef>
        <a:spcAft>
          <a:spcPct val="0"/>
        </a:spcAft>
        <a:buFont typeface="Univers" panose="020B0503020202020204" pitchFamily="34" charset="0"/>
        <a:buChar char="-"/>
        <a:defRPr sz="2200">
          <a:solidFill>
            <a:srgbClr val="081D54"/>
          </a:solidFill>
          <a:latin typeface="+mn-lt"/>
        </a:defRPr>
      </a:lvl2pPr>
      <a:lvl3pPr marL="974725" indent="-227013" algn="l" rtl="0" eaLnBrk="0" fontAlgn="base" hangingPunct="0">
        <a:lnSpc>
          <a:spcPct val="90000"/>
        </a:lnSpc>
        <a:spcBef>
          <a:spcPct val="20000"/>
        </a:spcBef>
        <a:spcAft>
          <a:spcPct val="0"/>
        </a:spcAft>
        <a:buSzPct val="75000"/>
        <a:buFont typeface="Wingdings 2" panose="05020102010507070707" pitchFamily="18" charset="2"/>
        <a:buChar char="¢"/>
        <a:defRPr sz="2000" i="1">
          <a:solidFill>
            <a:srgbClr val="081D54"/>
          </a:solidFill>
          <a:latin typeface="+mn-lt"/>
        </a:defRPr>
      </a:lvl3pPr>
      <a:lvl4pPr marL="1316038" indent="-227013" algn="l" rtl="0" eaLnBrk="0" fontAlgn="base" hangingPunct="0">
        <a:spcBef>
          <a:spcPct val="20000"/>
        </a:spcBef>
        <a:spcAft>
          <a:spcPct val="0"/>
        </a:spcAft>
        <a:buSzPct val="80000"/>
        <a:buFont typeface="Wingdings" panose="05000000000000000000" pitchFamily="2" charset="2"/>
        <a:buChar char="v"/>
        <a:defRPr sz="2000">
          <a:solidFill>
            <a:srgbClr val="081D54"/>
          </a:solidFill>
          <a:latin typeface="Arial Narrow" pitchFamily="34" charset="0"/>
        </a:defRPr>
      </a:lvl4pPr>
      <a:lvl5pPr marL="1657350" indent="-227013" algn="l" rtl="0" eaLnBrk="0" fontAlgn="base" hangingPunct="0">
        <a:spcBef>
          <a:spcPct val="20000"/>
        </a:spcBef>
        <a:spcAft>
          <a:spcPct val="0"/>
        </a:spcAft>
        <a:buFont typeface="Wingdings" panose="05000000000000000000" pitchFamily="2" charset="2"/>
        <a:buChar char="w"/>
        <a:defRPr sz="1600" i="1">
          <a:solidFill>
            <a:srgbClr val="081D54"/>
          </a:solidFill>
          <a:latin typeface="Arial Narrow" pitchFamily="34" charset="0"/>
        </a:defRPr>
      </a:lvl5pPr>
      <a:lvl6pPr marL="21145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6pPr>
      <a:lvl7pPr marL="25717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7pPr>
      <a:lvl8pPr marL="30289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8pPr>
      <a:lvl9pPr marL="34861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45897-F4EB-4878-8FB9-2E7CA1311FC0}" type="datetimeFigureOut">
              <a:rPr lang="en-US" smtClean="0"/>
              <a:t>8/5/2019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1C3F0-B953-49E0-82DB-5558010387F0}" type="slidenum">
              <a:rPr lang="en-US" smtClean="0"/>
              <a:t>‹#›</a:t>
            </a:fld>
            <a:endParaRPr lang="en-US"/>
          </a:p>
        </p:txBody>
      </p:sp>
    </p:spTree>
    <p:extLst>
      <p:ext uri="{BB962C8B-B14F-4D97-AF65-F5344CB8AC3E}">
        <p14:creationId xmlns:p14="http://schemas.microsoft.com/office/powerpoint/2010/main" val="2747597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1753503B-B9BF-4971-B777-8ED26A3AD2BB}"/>
              </a:ext>
            </a:extLst>
          </p:cNvPr>
          <p:cNvSpPr>
            <a:spLocks noChangeArrowheads="1"/>
          </p:cNvSpPr>
          <p:nvPr/>
        </p:nvSpPr>
        <p:spPr bwMode="auto">
          <a:xfrm>
            <a:off x="209550" y="4443413"/>
            <a:ext cx="87058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Pct val="90000"/>
              <a:buFontTx/>
              <a:buNone/>
              <a:tabLst/>
              <a:defRPr/>
            </a:pPr>
            <a:endParaRPr kumimoji="0" lang="en-US" alt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4100" name="Rectangle 2">
            <a:extLst>
              <a:ext uri="{FF2B5EF4-FFF2-40B4-BE49-F238E27FC236}">
                <a16:creationId xmlns:a16="http://schemas.microsoft.com/office/drawing/2014/main" id="{781CD62E-735B-44CA-AACF-D05E77B1B6F4}"/>
              </a:ext>
            </a:extLst>
          </p:cNvPr>
          <p:cNvSpPr>
            <a:spLocks noChangeArrowheads="1"/>
          </p:cNvSpPr>
          <p:nvPr/>
        </p:nvSpPr>
        <p:spPr bwMode="auto">
          <a:xfrm>
            <a:off x="431346" y="2911559"/>
            <a:ext cx="8334375"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Generating Feedback Notices</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6" name="Picture 22" descr="DCIPS_blue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Audio 1">
            <a:hlinkClick r:id="" action="ppaction://media"/>
            <a:extLst>
              <a:ext uri="{FF2B5EF4-FFF2-40B4-BE49-F238E27FC236}">
                <a16:creationId xmlns:a16="http://schemas.microsoft.com/office/drawing/2014/main" id="{33625356-4832-46E2-B6E1-F1E32712AE2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extLst>
      <p:ext uri="{BB962C8B-B14F-4D97-AF65-F5344CB8AC3E}">
        <p14:creationId xmlns:p14="http://schemas.microsoft.com/office/powerpoint/2010/main" val="604996836"/>
      </p:ext>
    </p:extLst>
  </p:cSld>
  <p:clrMapOvr>
    <a:masterClrMapping/>
  </p:clrMapOvr>
  <p:transition spd="slow" advTm="140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0732255-8F37-4256-8130-2F206FE23727}"/>
              </a:ext>
            </a:extLst>
          </p:cNvPr>
          <p:cNvSpPr>
            <a:spLocks noGrp="1" noChangeArrowheads="1"/>
          </p:cNvSpPr>
          <p:nvPr>
            <p:ph type="title"/>
          </p:nvPr>
        </p:nvSpPr>
        <p:spPr>
          <a:xfrm>
            <a:off x="1063625" y="295275"/>
            <a:ext cx="7939088" cy="868363"/>
          </a:xfrm>
        </p:spPr>
        <p:txBody>
          <a:bodyPr/>
          <a:lstStyle/>
          <a:p>
            <a:pPr eaLnBrk="1" hangingPunct="1"/>
            <a:r>
              <a:rPr lang="en-US" altLang="en-US" sz="4000"/>
              <a:t>Generate Notices</a:t>
            </a:r>
          </a:p>
        </p:txBody>
      </p:sp>
      <p:pic>
        <p:nvPicPr>
          <p:cNvPr id="28676" name="Picture 1">
            <a:extLst>
              <a:ext uri="{FF2B5EF4-FFF2-40B4-BE49-F238E27FC236}">
                <a16:creationId xmlns:a16="http://schemas.microsoft.com/office/drawing/2014/main" id="{ED49B621-8BDA-4039-A731-798CDE69BD7A}"/>
              </a:ext>
            </a:extLst>
          </p:cNvPr>
          <p:cNvPicPr>
            <a:picLocks noChangeAspect="1"/>
          </p:cNvPicPr>
          <p:nvPr/>
        </p:nvPicPr>
        <p:blipFill>
          <a:blip r:embed="rId5">
            <a:extLst>
              <a:ext uri="{28A0092B-C50C-407E-A947-70E740481C1C}">
                <a14:useLocalDpi xmlns:a14="http://schemas.microsoft.com/office/drawing/2010/main" val="0"/>
              </a:ext>
            </a:extLst>
          </a:blip>
          <a:srcRect l="6636" t="12361" b="7361"/>
          <a:stretch>
            <a:fillRect/>
          </a:stretch>
        </p:blipFill>
        <p:spPr bwMode="auto">
          <a:xfrm>
            <a:off x="292100" y="1287463"/>
            <a:ext cx="73279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CE562E06-5447-4278-89DC-534CFF13BF3E}"/>
              </a:ext>
            </a:extLst>
          </p:cNvPr>
          <p:cNvSpPr txBox="1">
            <a:spLocks noChangeArrowheads="1"/>
          </p:cNvSpPr>
          <p:nvPr/>
        </p:nvSpPr>
        <p:spPr bwMode="auto">
          <a:xfrm>
            <a:off x="5499100" y="1798638"/>
            <a:ext cx="3503613" cy="4322762"/>
          </a:xfrm>
          <a:prstGeom prst="rect">
            <a:avLst/>
          </a:prstGeom>
          <a:solidFill>
            <a:srgbClr val="081D54"/>
          </a:solidFill>
          <a:ln>
            <a:noFill/>
          </a:ln>
        </p:spPr>
        <p:txBody>
          <a:bodyPr/>
          <a:lstStyle>
            <a:lvl1pPr marL="280988" indent="-280988" algn="l" rtl="0" eaLnBrk="0" fontAlgn="base" hangingPunct="0">
              <a:spcBef>
                <a:spcPct val="20000"/>
              </a:spcBef>
              <a:spcAft>
                <a:spcPct val="0"/>
              </a:spcAft>
              <a:buSzPct val="90000"/>
              <a:buFont typeface="Wingdings" panose="05000000000000000000" pitchFamily="2" charset="2"/>
              <a:buChar char="q"/>
              <a:defRPr sz="2400">
                <a:solidFill>
                  <a:srgbClr val="081D54"/>
                </a:solidFill>
                <a:latin typeface="+mn-lt"/>
                <a:ea typeface="+mn-ea"/>
                <a:cs typeface="+mn-cs"/>
              </a:defRPr>
            </a:lvl1pPr>
            <a:lvl2pPr marL="633413" indent="-238125" algn="l" rtl="0" eaLnBrk="0" fontAlgn="base" hangingPunct="0">
              <a:lnSpc>
                <a:spcPct val="90000"/>
              </a:lnSpc>
              <a:spcBef>
                <a:spcPct val="30000"/>
              </a:spcBef>
              <a:spcAft>
                <a:spcPct val="0"/>
              </a:spcAft>
              <a:buFont typeface="Univers" pitchFamily="34" charset="0"/>
              <a:buChar char="-"/>
              <a:defRPr sz="2200">
                <a:solidFill>
                  <a:srgbClr val="081D54"/>
                </a:solidFill>
                <a:latin typeface="+mn-lt"/>
              </a:defRPr>
            </a:lvl2pPr>
            <a:lvl3pPr marL="974725" indent="-227013" algn="l" rtl="0" eaLnBrk="0" fontAlgn="base" hangingPunct="0">
              <a:lnSpc>
                <a:spcPct val="90000"/>
              </a:lnSpc>
              <a:spcBef>
                <a:spcPct val="20000"/>
              </a:spcBef>
              <a:spcAft>
                <a:spcPct val="0"/>
              </a:spcAft>
              <a:buSzPct val="75000"/>
              <a:buFont typeface="Wingdings 2" panose="05020102010507070707" pitchFamily="18" charset="2"/>
              <a:buChar char="¢"/>
              <a:defRPr sz="2000" i="1">
                <a:solidFill>
                  <a:srgbClr val="081D54"/>
                </a:solidFill>
                <a:latin typeface="+mn-lt"/>
              </a:defRPr>
            </a:lvl3pPr>
            <a:lvl4pPr marL="1316038" indent="-227013" algn="l" rtl="0" eaLnBrk="0" fontAlgn="base" hangingPunct="0">
              <a:spcBef>
                <a:spcPct val="20000"/>
              </a:spcBef>
              <a:spcAft>
                <a:spcPct val="0"/>
              </a:spcAft>
              <a:buSzPct val="80000"/>
              <a:buFont typeface="Wingdings" panose="05000000000000000000" pitchFamily="2" charset="2"/>
              <a:buChar char="v"/>
              <a:defRPr sz="2000">
                <a:solidFill>
                  <a:srgbClr val="081D54"/>
                </a:solidFill>
                <a:latin typeface="Arial Narrow" pitchFamily="34" charset="0"/>
              </a:defRPr>
            </a:lvl4pPr>
            <a:lvl5pPr marL="1657350" indent="-227013" algn="l" rtl="0" eaLnBrk="0" fontAlgn="base" hangingPunct="0">
              <a:spcBef>
                <a:spcPct val="20000"/>
              </a:spcBef>
              <a:spcAft>
                <a:spcPct val="0"/>
              </a:spcAft>
              <a:buFont typeface="Wingdings" panose="05000000000000000000" pitchFamily="2" charset="2"/>
              <a:buChar char="w"/>
              <a:defRPr sz="1600" i="1">
                <a:solidFill>
                  <a:srgbClr val="081D54"/>
                </a:solidFill>
                <a:latin typeface="Arial Narrow" pitchFamily="34" charset="0"/>
              </a:defRPr>
            </a:lvl5pPr>
            <a:lvl6pPr marL="21145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6pPr>
            <a:lvl7pPr marL="25717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7pPr>
            <a:lvl8pPr marL="30289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8pPr>
            <a:lvl9pPr marL="34861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9pPr>
          </a:lstStyle>
          <a:p>
            <a:pPr>
              <a:buFont typeface="Wingdings" panose="05000000000000000000" pitchFamily="2" charset="2"/>
              <a:buNone/>
              <a:defRPr/>
            </a:pPr>
            <a:r>
              <a:rPr lang="en-US" altLang="en-US" sz="1800" i="1" u="sng" kern="0" dirty="0">
                <a:solidFill>
                  <a:schemeClr val="bg1"/>
                </a:solidFill>
              </a:rPr>
              <a:t>Generating Employee Notices</a:t>
            </a:r>
          </a:p>
          <a:p>
            <a:pPr>
              <a:buFont typeface="Wingdings" panose="05000000000000000000" pitchFamily="2" charset="2"/>
              <a:buNone/>
              <a:defRPr/>
            </a:pPr>
            <a:endParaRPr lang="en-US" altLang="en-US" sz="1100" i="1" kern="0" dirty="0">
              <a:solidFill>
                <a:schemeClr val="bg1"/>
              </a:solidFill>
            </a:endParaRPr>
          </a:p>
          <a:p>
            <a:pPr>
              <a:spcAft>
                <a:spcPct val="35000"/>
              </a:spcAft>
              <a:defRPr/>
            </a:pPr>
            <a:r>
              <a:rPr lang="en-US" altLang="en-US" sz="1800" b="0" kern="0" dirty="0">
                <a:solidFill>
                  <a:schemeClr val="bg1"/>
                </a:solidFill>
              </a:rPr>
              <a:t>Each notice is different Excel worksheet (not workbook)</a:t>
            </a:r>
          </a:p>
          <a:p>
            <a:pPr>
              <a:spcAft>
                <a:spcPct val="35000"/>
              </a:spcAft>
              <a:defRPr/>
            </a:pPr>
            <a:r>
              <a:rPr lang="en-US" altLang="en-US" sz="1800" b="0" kern="0" dirty="0">
                <a:solidFill>
                  <a:schemeClr val="bg1"/>
                </a:solidFill>
              </a:rPr>
              <a:t>Can generate by subset (organization, rating official, wildcard, etc.)</a:t>
            </a:r>
          </a:p>
          <a:p>
            <a:pPr>
              <a:spcAft>
                <a:spcPct val="35000"/>
              </a:spcAft>
              <a:defRPr/>
            </a:pPr>
            <a:r>
              <a:rPr lang="en-US" altLang="en-US" sz="1800" b="0" kern="0" dirty="0">
                <a:solidFill>
                  <a:schemeClr val="bg1"/>
                </a:solidFill>
              </a:rPr>
              <a:t>Can generate visible records only (from Pay Pool Panel worksheet)</a:t>
            </a:r>
          </a:p>
          <a:p>
            <a:pPr>
              <a:spcAft>
                <a:spcPct val="35000"/>
              </a:spcAft>
              <a:defRPr/>
            </a:pPr>
            <a:r>
              <a:rPr lang="en-US" altLang="en-US" sz="1800" b="0" kern="0" dirty="0">
                <a:solidFill>
                  <a:schemeClr val="bg1"/>
                </a:solidFill>
              </a:rPr>
              <a:t>Can set sort order (2 levels)</a:t>
            </a:r>
          </a:p>
          <a:p>
            <a:pPr>
              <a:spcAft>
                <a:spcPct val="35000"/>
              </a:spcAft>
              <a:defRPr/>
            </a:pPr>
            <a:r>
              <a:rPr lang="en-US" altLang="en-US" sz="1800" b="0" kern="0" dirty="0">
                <a:solidFill>
                  <a:schemeClr val="bg1"/>
                </a:solidFill>
              </a:rPr>
              <a:t>Can set folder location to store notices</a:t>
            </a:r>
          </a:p>
        </p:txBody>
      </p:sp>
      <p:pic>
        <p:nvPicPr>
          <p:cNvPr id="2" name="Audio 1">
            <a:hlinkClick r:id="" action="ppaction://media"/>
            <a:extLst>
              <a:ext uri="{FF2B5EF4-FFF2-40B4-BE49-F238E27FC236}">
                <a16:creationId xmlns:a16="http://schemas.microsoft.com/office/drawing/2014/main" id="{F0F00522-12B6-4964-AB30-22E9DA8E3AC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93113" y="6029553"/>
            <a:ext cx="609600" cy="609600"/>
          </a:xfrm>
          <a:prstGeom prst="rect">
            <a:avLst/>
          </a:prstGeom>
        </p:spPr>
      </p:pic>
    </p:spTree>
    <p:extLst>
      <p:ext uri="{BB962C8B-B14F-4D97-AF65-F5344CB8AC3E}">
        <p14:creationId xmlns:p14="http://schemas.microsoft.com/office/powerpoint/2010/main" val="529481162"/>
      </p:ext>
    </p:extLst>
  </p:cSld>
  <p:clrMapOvr>
    <a:masterClrMapping/>
  </p:clrMapOvr>
  <mc:AlternateContent xmlns:mc="http://schemas.openxmlformats.org/markup-compatibility/2006" xmlns:p14="http://schemas.microsoft.com/office/powerpoint/2010/main">
    <mc:Choice Requires="p14">
      <p:transition spd="slow" p14:dur="2000" advTm="47778"/>
    </mc:Choice>
    <mc:Fallback xmlns="">
      <p:transition spd="slow" advTm="477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D904CD7-2542-4929-AEDA-F0C61DEA9A47}"/>
              </a:ext>
            </a:extLst>
          </p:cNvPr>
          <p:cNvSpPr>
            <a:spLocks noGrp="1" noChangeArrowheads="1"/>
          </p:cNvSpPr>
          <p:nvPr>
            <p:ph type="title"/>
          </p:nvPr>
        </p:nvSpPr>
        <p:spPr/>
        <p:txBody>
          <a:bodyPr/>
          <a:lstStyle/>
          <a:p>
            <a:pPr eaLnBrk="1" hangingPunct="1"/>
            <a:r>
              <a:rPr lang="en-US" altLang="en-US"/>
              <a:t>Employees Notices</a:t>
            </a:r>
          </a:p>
        </p:txBody>
      </p:sp>
      <p:pic>
        <p:nvPicPr>
          <p:cNvPr id="30724" name="Picture 1">
            <a:extLst>
              <a:ext uri="{FF2B5EF4-FFF2-40B4-BE49-F238E27FC236}">
                <a16:creationId xmlns:a16="http://schemas.microsoft.com/office/drawing/2014/main" id="{F28909B5-AF82-4D98-9315-75C15B42672E}"/>
              </a:ext>
            </a:extLst>
          </p:cNvPr>
          <p:cNvPicPr>
            <a:picLocks noChangeAspect="1"/>
          </p:cNvPicPr>
          <p:nvPr/>
        </p:nvPicPr>
        <p:blipFill>
          <a:blip r:embed="rId5">
            <a:extLst>
              <a:ext uri="{28A0092B-C50C-407E-A947-70E740481C1C}">
                <a14:useLocalDpi xmlns:a14="http://schemas.microsoft.com/office/drawing/2010/main" val="0"/>
              </a:ext>
            </a:extLst>
          </a:blip>
          <a:srcRect t="2281" r="30920" b="7368"/>
          <a:stretch>
            <a:fillRect/>
          </a:stretch>
        </p:blipFill>
        <p:spPr bwMode="auto">
          <a:xfrm>
            <a:off x="393700" y="1277938"/>
            <a:ext cx="5381625"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5C230AB-A5FE-4A05-B003-76434F8C01A4}"/>
              </a:ext>
            </a:extLst>
          </p:cNvPr>
          <p:cNvSpPr/>
          <p:nvPr/>
        </p:nvSpPr>
        <p:spPr>
          <a:xfrm>
            <a:off x="204788" y="6245225"/>
            <a:ext cx="5691187" cy="476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 name="Audio 3">
            <a:hlinkClick r:id="" action="ppaction://media"/>
            <a:extLst>
              <a:ext uri="{FF2B5EF4-FFF2-40B4-BE49-F238E27FC236}">
                <a16:creationId xmlns:a16="http://schemas.microsoft.com/office/drawing/2014/main" id="{EEB8AD03-95B0-4732-88FA-4DDE43BC9D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21188" y="6110288"/>
            <a:ext cx="609600" cy="609600"/>
          </a:xfrm>
          <a:prstGeom prst="rect">
            <a:avLst/>
          </a:prstGeom>
        </p:spPr>
      </p:pic>
    </p:spTree>
    <p:extLst>
      <p:ext uri="{BB962C8B-B14F-4D97-AF65-F5344CB8AC3E}">
        <p14:creationId xmlns:p14="http://schemas.microsoft.com/office/powerpoint/2010/main" val="2215800614"/>
      </p:ext>
    </p:extLst>
  </p:cSld>
  <p:clrMapOvr>
    <a:masterClrMapping/>
  </p:clrMapOvr>
  <mc:AlternateContent xmlns:mc="http://schemas.openxmlformats.org/markup-compatibility/2006" xmlns:p14="http://schemas.microsoft.com/office/powerpoint/2010/main">
    <mc:Choice Requires="p14">
      <p:transition spd="slow" p14:dur="2000" advTm="18618"/>
    </mc:Choice>
    <mc:Fallback xmlns="">
      <p:transition spd="slow" advTm="186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01D835A-FC55-4193-B8CA-5397E9E9969C}"/>
              </a:ext>
            </a:extLst>
          </p:cNvPr>
          <p:cNvSpPr>
            <a:spLocks noGrp="1" noChangeArrowheads="1"/>
          </p:cNvSpPr>
          <p:nvPr>
            <p:ph type="title"/>
          </p:nvPr>
        </p:nvSpPr>
        <p:spPr>
          <a:xfrm>
            <a:off x="381000" y="304800"/>
            <a:ext cx="8229600" cy="762000"/>
          </a:xfrm>
        </p:spPr>
        <p:txBody>
          <a:bodyPr/>
          <a:lstStyle/>
          <a:p>
            <a:pPr eaLnBrk="1" hangingPunct="1"/>
            <a:r>
              <a:rPr lang="en-US" altLang="en-US" sz="3200">
                <a:solidFill>
                  <a:srgbClr val="002060"/>
                </a:solidFill>
              </a:rPr>
              <a:t>Employee Feedback Forms</a:t>
            </a:r>
            <a:endParaRPr lang="en-US" altLang="en-US"/>
          </a:p>
        </p:txBody>
      </p:sp>
      <p:sp>
        <p:nvSpPr>
          <p:cNvPr id="8" name="AutoShape 8">
            <a:extLst>
              <a:ext uri="{FF2B5EF4-FFF2-40B4-BE49-F238E27FC236}">
                <a16:creationId xmlns:a16="http://schemas.microsoft.com/office/drawing/2014/main" id="{DB0405C7-60CA-47F3-9D74-A4AF154F26A6}"/>
              </a:ext>
            </a:extLst>
          </p:cNvPr>
          <p:cNvSpPr>
            <a:spLocks noChangeArrowheads="1"/>
          </p:cNvSpPr>
          <p:nvPr/>
        </p:nvSpPr>
        <p:spPr bwMode="auto">
          <a:xfrm>
            <a:off x="5486400" y="1600200"/>
            <a:ext cx="3505200" cy="4114800"/>
          </a:xfrm>
          <a:prstGeom prst="roundRect">
            <a:avLst>
              <a:gd name="adj" fmla="val 16667"/>
            </a:avLst>
          </a:prstGeom>
          <a:solidFill>
            <a:srgbClr val="081D54"/>
          </a:solidFill>
          <a:ln w="9525" algn="ctr">
            <a:noFill/>
            <a:round/>
            <a:headEnd/>
            <a:tailEnd/>
          </a:ln>
        </p:spPr>
        <p:txBody>
          <a:bodyPr anchor="ctr"/>
          <a:lstStyle/>
          <a:p>
            <a:pPr eaLnBrk="1" hangingPunct="1">
              <a:defRPr/>
            </a:pPr>
            <a:r>
              <a:rPr lang="en-US" sz="1400" dirty="0">
                <a:solidFill>
                  <a:srgbClr val="FFFFFF"/>
                </a:solidFill>
              </a:rPr>
              <a:t>Employee feedback forms will  ONLY print for employees who get a bonus or QSI by default; user can choose to generate them for everyone (including $0 bonus).</a:t>
            </a:r>
          </a:p>
          <a:p>
            <a:pPr eaLnBrk="1" hangingPunct="1">
              <a:defRPr/>
            </a:pPr>
            <a:endParaRPr lang="en-US" sz="1400" dirty="0">
              <a:solidFill>
                <a:srgbClr val="FFFFFF"/>
              </a:solidFill>
            </a:endParaRPr>
          </a:p>
          <a:p>
            <a:pPr eaLnBrk="1" hangingPunct="1">
              <a:defRPr/>
            </a:pPr>
            <a:r>
              <a:rPr lang="en-US" sz="1400" dirty="0">
                <a:solidFill>
                  <a:srgbClr val="FFFFFF"/>
                </a:solidFill>
              </a:rPr>
              <a:t>Information on the form includes:</a:t>
            </a:r>
          </a:p>
          <a:p>
            <a:pPr marL="228600" indent="-228600" eaLnBrk="1" hangingPunct="1">
              <a:buFont typeface="Arial" pitchFamily="34" charset="0"/>
              <a:buChar char="•"/>
              <a:defRPr/>
            </a:pPr>
            <a:r>
              <a:rPr lang="en-US" sz="1400" dirty="0">
                <a:solidFill>
                  <a:srgbClr val="FFFFFF"/>
                </a:solidFill>
              </a:rPr>
              <a:t>Personnel info</a:t>
            </a:r>
          </a:p>
          <a:p>
            <a:pPr marL="228600" indent="-228600" eaLnBrk="1" hangingPunct="1">
              <a:buFont typeface="Arial" pitchFamily="34" charset="0"/>
              <a:buChar char="•"/>
              <a:defRPr/>
            </a:pPr>
            <a:r>
              <a:rPr lang="en-US" sz="1400" dirty="0">
                <a:solidFill>
                  <a:srgbClr val="FFFFFF"/>
                </a:solidFill>
              </a:rPr>
              <a:t>Supervisory chain</a:t>
            </a:r>
          </a:p>
          <a:p>
            <a:pPr marL="228600" indent="-228600" eaLnBrk="1" hangingPunct="1">
              <a:buFont typeface="Arial" pitchFamily="34" charset="0"/>
              <a:buChar char="•"/>
              <a:defRPr/>
            </a:pPr>
            <a:r>
              <a:rPr lang="en-US" sz="1400" dirty="0">
                <a:solidFill>
                  <a:srgbClr val="FFFFFF"/>
                </a:solidFill>
              </a:rPr>
              <a:t>Remarks (from Notes page; editable)</a:t>
            </a:r>
          </a:p>
          <a:p>
            <a:pPr marL="228600" indent="-228600" eaLnBrk="1" hangingPunct="1">
              <a:buFont typeface="Arial" pitchFamily="34" charset="0"/>
              <a:buChar char="•"/>
              <a:defRPr/>
            </a:pPr>
            <a:r>
              <a:rPr lang="en-US" sz="1400" dirty="0">
                <a:solidFill>
                  <a:srgbClr val="FFFFFF"/>
                </a:solidFill>
              </a:rPr>
              <a:t>Any Bonus or DQI/SQI (projected) from CWB</a:t>
            </a:r>
          </a:p>
          <a:p>
            <a:pPr marL="228600" indent="-228600" eaLnBrk="1" hangingPunct="1">
              <a:buFont typeface="Arial" pitchFamily="34" charset="0"/>
              <a:buChar char="•"/>
              <a:defRPr/>
            </a:pPr>
            <a:endParaRPr lang="en-US" sz="1400" dirty="0">
              <a:solidFill>
                <a:srgbClr val="FFFFFF"/>
              </a:solidFill>
            </a:endParaRPr>
          </a:p>
          <a:p>
            <a:pPr marL="228600" indent="-228600" eaLnBrk="1" hangingPunct="1">
              <a:defRPr/>
            </a:pPr>
            <a:r>
              <a:rPr lang="en-US" sz="1400" dirty="0">
                <a:solidFill>
                  <a:srgbClr val="FFFFFF"/>
                </a:solidFill>
              </a:rPr>
              <a:t>Pay Pool Statistics:</a:t>
            </a:r>
          </a:p>
          <a:p>
            <a:pPr marL="228600" indent="-228600" eaLnBrk="1" hangingPunct="1">
              <a:buFont typeface="Arial" pitchFamily="34" charset="0"/>
              <a:buChar char="•"/>
              <a:defRPr/>
            </a:pPr>
            <a:r>
              <a:rPr lang="en-US" sz="1400" dirty="0">
                <a:solidFill>
                  <a:srgbClr val="FFFFFF"/>
                </a:solidFill>
              </a:rPr>
              <a:t>Mode Evaluation of Record</a:t>
            </a:r>
          </a:p>
          <a:p>
            <a:pPr marL="228600" indent="-228600" eaLnBrk="1" hangingPunct="1">
              <a:buFont typeface="Arial" pitchFamily="34" charset="0"/>
              <a:buChar char="•"/>
              <a:defRPr/>
            </a:pPr>
            <a:r>
              <a:rPr lang="en-US" sz="1400" dirty="0">
                <a:solidFill>
                  <a:srgbClr val="FFFFFF"/>
                </a:solidFill>
              </a:rPr>
              <a:t>Mean Bonus Amount</a:t>
            </a:r>
          </a:p>
          <a:p>
            <a:pPr marL="228600" indent="-228600" eaLnBrk="1" hangingPunct="1">
              <a:buFont typeface="Arial" pitchFamily="34" charset="0"/>
              <a:buChar char="•"/>
              <a:defRPr/>
            </a:pPr>
            <a:r>
              <a:rPr lang="en-US" sz="1400" dirty="0">
                <a:solidFill>
                  <a:srgbClr val="FFFFFF"/>
                </a:solidFill>
              </a:rPr>
              <a:t>% receiving a Bonus</a:t>
            </a:r>
          </a:p>
        </p:txBody>
      </p:sp>
      <p:grpSp>
        <p:nvGrpSpPr>
          <p:cNvPr id="32773" name="Group 4">
            <a:extLst>
              <a:ext uri="{FF2B5EF4-FFF2-40B4-BE49-F238E27FC236}">
                <a16:creationId xmlns:a16="http://schemas.microsoft.com/office/drawing/2014/main" id="{D59C704F-293E-4FE5-BB7C-2B08ECA68425}"/>
              </a:ext>
            </a:extLst>
          </p:cNvPr>
          <p:cNvGrpSpPr>
            <a:grpSpLocks/>
          </p:cNvGrpSpPr>
          <p:nvPr/>
        </p:nvGrpSpPr>
        <p:grpSpPr bwMode="auto">
          <a:xfrm>
            <a:off x="561975" y="1219200"/>
            <a:ext cx="4162425" cy="5638800"/>
            <a:chOff x="1552575" y="240096"/>
            <a:chExt cx="6038850" cy="6541704"/>
          </a:xfrm>
        </p:grpSpPr>
        <p:pic>
          <p:nvPicPr>
            <p:cNvPr id="32774" name="Picture 1">
              <a:extLst>
                <a:ext uri="{FF2B5EF4-FFF2-40B4-BE49-F238E27FC236}">
                  <a16:creationId xmlns:a16="http://schemas.microsoft.com/office/drawing/2014/main" id="{57E0EA94-996E-48A6-9AB9-1D713F842BE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2575" y="240096"/>
              <a:ext cx="603885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2">
              <a:extLst>
                <a:ext uri="{FF2B5EF4-FFF2-40B4-BE49-F238E27FC236}">
                  <a16:creationId xmlns:a16="http://schemas.microsoft.com/office/drawing/2014/main" id="{F60ECBE5-2CA0-4ECF-976E-BDB6019BFC7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52575" y="5181600"/>
              <a:ext cx="60388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Audio 1">
            <a:hlinkClick r:id="" action="ppaction://media"/>
            <a:extLst>
              <a:ext uri="{FF2B5EF4-FFF2-40B4-BE49-F238E27FC236}">
                <a16:creationId xmlns:a16="http://schemas.microsoft.com/office/drawing/2014/main" id="{89CBC2BB-0A8C-4F4C-AA6B-C2444491B1F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168332"/>
            <a:ext cx="609600" cy="609600"/>
          </a:xfrm>
          <a:prstGeom prst="rect">
            <a:avLst/>
          </a:prstGeom>
        </p:spPr>
      </p:pic>
    </p:spTree>
    <p:extLst>
      <p:ext uri="{BB962C8B-B14F-4D97-AF65-F5344CB8AC3E}">
        <p14:creationId xmlns:p14="http://schemas.microsoft.com/office/powerpoint/2010/main" val="2047890002"/>
      </p:ext>
    </p:extLst>
  </p:cSld>
  <p:clrMapOvr>
    <a:masterClrMapping/>
  </p:clrMapOvr>
  <mc:AlternateContent xmlns:mc="http://schemas.openxmlformats.org/markup-compatibility/2006" xmlns:p14="http://schemas.microsoft.com/office/powerpoint/2010/main">
    <mc:Choice Requires="p14">
      <p:transition spd="slow" p14:dur="2000" advTm="14630"/>
    </mc:Choice>
    <mc:Fallback xmlns="">
      <p:transition spd="slow" advTm="146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1753503B-B9BF-4971-B777-8ED26A3AD2BB}"/>
              </a:ext>
            </a:extLst>
          </p:cNvPr>
          <p:cNvSpPr>
            <a:spLocks noChangeArrowheads="1"/>
          </p:cNvSpPr>
          <p:nvPr/>
        </p:nvSpPr>
        <p:spPr bwMode="auto">
          <a:xfrm>
            <a:off x="209550" y="4443413"/>
            <a:ext cx="87058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Pct val="90000"/>
              <a:buFontTx/>
              <a:buNone/>
              <a:tabLst/>
              <a:defRPr/>
            </a:pPr>
            <a:endParaRPr kumimoji="0" lang="en-US" alt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4100" name="Rectangle 2">
            <a:extLst>
              <a:ext uri="{FF2B5EF4-FFF2-40B4-BE49-F238E27FC236}">
                <a16:creationId xmlns:a16="http://schemas.microsoft.com/office/drawing/2014/main" id="{781CD62E-735B-44CA-AACF-D05E77B1B6F4}"/>
              </a:ext>
            </a:extLst>
          </p:cNvPr>
          <p:cNvSpPr>
            <a:spLocks noChangeArrowheads="1"/>
          </p:cNvSpPr>
          <p:nvPr/>
        </p:nvSpPr>
        <p:spPr bwMode="auto">
          <a:xfrm>
            <a:off x="612029" y="2668963"/>
            <a:ext cx="7900891"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To continue CWB training, view next presentation</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altLang="en-US" sz="4800" b="1" i="0" u="none" strike="noStrike" kern="1200" cap="none" spc="0" normalizeH="0" baseline="0" noProof="0">
                <a:ln>
                  <a:noFill/>
                </a:ln>
                <a:solidFill>
                  <a:srgbClr val="002060"/>
                </a:solidFill>
                <a:effectLst/>
                <a:uLnTx/>
                <a:uFillTx/>
                <a:latin typeface="Arial" panose="020B0604020202020204" pitchFamily="34" charset="0"/>
                <a:ea typeface="+mn-ea"/>
                <a:cs typeface="+mn-cs"/>
              </a:rPr>
              <a:t>CWB Statistics”</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6" name="Picture 22" descr="DCIPS_blue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Audio 1">
            <a:hlinkClick r:id="" action="ppaction://media"/>
            <a:extLst>
              <a:ext uri="{FF2B5EF4-FFF2-40B4-BE49-F238E27FC236}">
                <a16:creationId xmlns:a16="http://schemas.microsoft.com/office/drawing/2014/main" id="{BA4CA937-56CF-4165-984F-652226A33D3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extLst>
      <p:ext uri="{BB962C8B-B14F-4D97-AF65-F5344CB8AC3E}">
        <p14:creationId xmlns:p14="http://schemas.microsoft.com/office/powerpoint/2010/main" val="604017736"/>
      </p:ext>
    </p:extLst>
  </p:cSld>
  <p:clrMapOvr>
    <a:masterClrMapping/>
  </p:clrMapOvr>
  <p:transition spd="slow" advTm="159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USD(P) Presentation Template">
  <a:themeElements>
    <a:clrScheme name="OUSD(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SD(P)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USD(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SD(P)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USD(P)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USD(P)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USD(P)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USD(P)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USD(P)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USD(P)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USD(P)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USD(P)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USD(P)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USD(P)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OUSD(P) Presentation Template</Template>
  <TotalTime>27153</TotalTime>
  <Words>413</Words>
  <Application>Microsoft Office PowerPoint</Application>
  <PresentationFormat>On-screen Show (4:3)</PresentationFormat>
  <Paragraphs>48</Paragraphs>
  <Slides>5</Slides>
  <Notes>5</Notes>
  <HiddenSlides>0</HiddenSlides>
  <MMClips>5</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Arial</vt:lpstr>
      <vt:lpstr>Arial Narrow</vt:lpstr>
      <vt:lpstr>Calibri</vt:lpstr>
      <vt:lpstr>Calibri Light</vt:lpstr>
      <vt:lpstr>Univers</vt:lpstr>
      <vt:lpstr>Wingdings</vt:lpstr>
      <vt:lpstr>Wingdings 2</vt:lpstr>
      <vt:lpstr>OUSD(P) Presentation Template</vt:lpstr>
      <vt:lpstr>Office Theme</vt:lpstr>
      <vt:lpstr>PowerPoint Presentation</vt:lpstr>
      <vt:lpstr>Generate Notices</vt:lpstr>
      <vt:lpstr>Employees Notices</vt:lpstr>
      <vt:lpstr>Employee Feedback Forms</vt:lpstr>
      <vt:lpstr>PowerPoint Presentation</vt:lpstr>
    </vt:vector>
  </TitlesOfParts>
  <Company>SRA International,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DCIPS Math</dc:title>
  <dc:creator>Andy Bacon</dc:creator>
  <cp:lastModifiedBy>Loper, Tammy L CTR OSD OUSD INTEL (USA)</cp:lastModifiedBy>
  <cp:revision>3388</cp:revision>
  <cp:lastPrinted>2019-04-16T16:08:25Z</cp:lastPrinted>
  <dcterms:created xsi:type="dcterms:W3CDTF">2004-09-13T19:40:33Z</dcterms:created>
  <dcterms:modified xsi:type="dcterms:W3CDTF">2019-08-05T18:06:04Z</dcterms:modified>
</cp:coreProperties>
</file>